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86F7E-2986-4881-91DF-41E7E28C8D3D}" type="datetimeFigureOut">
              <a:rPr lang="en-US" smtClean="0"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8EA71-DF41-469A-B053-9D26382839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838199"/>
          </a:xfrm>
        </p:spPr>
        <p:txBody>
          <a:bodyPr/>
          <a:lstStyle/>
          <a:p>
            <a:r>
              <a:rPr lang="en-US" dirty="0" err="1" smtClean="0"/>
              <a:t>Bookshare</a:t>
            </a:r>
            <a:r>
              <a:rPr lang="en-US" dirty="0" smtClean="0"/>
              <a:t> for </a:t>
            </a:r>
            <a:r>
              <a:rPr lang="en-US" dirty="0" err="1" smtClean="0"/>
              <a:t>etext</a:t>
            </a:r>
            <a:endParaRPr lang="en-US" dirty="0"/>
          </a:p>
        </p:txBody>
      </p:sp>
      <p:pic>
        <p:nvPicPr>
          <p:cNvPr id="4" name="Picture 3" descr="Bookshare websi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609910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dd remove wind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8800"/>
            <a:ext cx="9144000" cy="2424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dd memb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29548"/>
            <a:ext cx="5914734" cy="66389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nage sponsor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31" y="1973942"/>
            <a:ext cx="9120469" cy="2979058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962400" y="2819400"/>
            <a:ext cx="533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nage sponsor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30942"/>
            <a:ext cx="6858000" cy="380287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52600" y="685800"/>
            <a:ext cx="304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38400" y="685800"/>
            <a:ext cx="77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Esther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685800"/>
            <a:ext cx="10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Fintushel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nage sponsors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6785" y="0"/>
            <a:ext cx="615043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724400" y="2286000"/>
            <a:ext cx="31242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057400" y="304800"/>
            <a:ext cx="5085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Searching and Downloading a Book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Find book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7238" y="1095666"/>
            <a:ext cx="8009524" cy="466666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105400" y="2819400"/>
            <a:ext cx="24384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arch boo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" y="2124238"/>
            <a:ext cx="9142858" cy="313356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arch resul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78314"/>
            <a:ext cx="9144000" cy="499388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nfirm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54195"/>
            <a:ext cx="9144000" cy="426080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ank yo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752600"/>
            <a:ext cx="9144000" cy="3247828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rot="10800000">
            <a:off x="228600" y="4572000"/>
            <a:ext cx="3048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ualificatio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00"/>
            <a:ext cx="9144000" cy="70866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nter password aga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295400"/>
            <a:ext cx="5667725" cy="3443143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wnload zi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143000"/>
            <a:ext cx="6424305" cy="469707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trac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865"/>
            <a:ext cx="9144000" cy="686172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tract to fi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95400"/>
            <a:ext cx="9070542" cy="383836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 boo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1200"/>
            <a:ext cx="9144000" cy="46479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533400"/>
            <a:ext cx="693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 xml document or html file will open a web browser and the first 4-5 pages consist of copyright information. Students can find “begin content” to get to the first page.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1828800"/>
            <a:ext cx="502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Do not forget to log out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Bookshare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when finished downloading all of the books you need!</a:t>
            </a:r>
          </a:p>
          <a:p>
            <a:pPr algn="ctr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Questions?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ganization membershi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ype of membershi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ading too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0081"/>
            <a:ext cx="9144000" cy="590451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38200" y="5257800"/>
            <a:ext cx="44196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38200" y="3962400"/>
            <a:ext cx="44196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38200" y="2743200"/>
            <a:ext cx="44196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gn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3" y="1043276"/>
            <a:ext cx="9133334" cy="49003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Logging into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Bookshare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organiz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7588"/>
            <a:ext cx="9144000" cy="586181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mber_spons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609599"/>
            <a:ext cx="9144000" cy="55640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nage membe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1200"/>
            <a:ext cx="9188195" cy="270494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352800" y="3048000"/>
            <a:ext cx="6096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68</Words>
  <Application>Microsoft Office PowerPoint</Application>
  <PresentationFormat>On-screen Show (4:3)</PresentationFormat>
  <Paragraphs>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Bookshare for etext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Bookshare</dc:title>
  <dc:creator>LENOVO USER</dc:creator>
  <cp:lastModifiedBy>LENOVO USER</cp:lastModifiedBy>
  <cp:revision>11</cp:revision>
  <dcterms:created xsi:type="dcterms:W3CDTF">2009-10-15T17:33:57Z</dcterms:created>
  <dcterms:modified xsi:type="dcterms:W3CDTF">2009-10-15T18:53:18Z</dcterms:modified>
</cp:coreProperties>
</file>