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59" r:id="rId6"/>
    <p:sldId id="260" r:id="rId7"/>
    <p:sldId id="263" r:id="rId8"/>
    <p:sldId id="261" r:id="rId9"/>
    <p:sldId id="264" r:id="rId10"/>
    <p:sldId id="265" r:id="rId11"/>
    <p:sldId id="266" r:id="rId12"/>
    <p:sldId id="267" r:id="rId13"/>
    <p:sldId id="268" r:id="rId14"/>
    <p:sldId id="269" r:id="rId15"/>
    <p:sldId id="270" r:id="rId16"/>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FFF66"/>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A085035-D726-4740-829D-808490BCC83C}" type="datetimeFigureOut">
              <a:rPr lang="en-US" smtClean="0"/>
              <a:pPr/>
              <a:t>10/27/2009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996DFB-D677-44AD-AAB7-077E6D7A424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085035-D726-4740-829D-808490BCC83C}" type="datetimeFigureOut">
              <a:rPr lang="en-US" smtClean="0"/>
              <a:pPr/>
              <a:t>10/27/2009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996DFB-D677-44AD-AAB7-077E6D7A42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085035-D726-4740-829D-808490BCC83C}" type="datetimeFigureOut">
              <a:rPr lang="en-US" smtClean="0"/>
              <a:pPr/>
              <a:t>10/27/2009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996DFB-D677-44AD-AAB7-077E6D7A424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085035-D726-4740-829D-808490BCC83C}" type="datetimeFigureOut">
              <a:rPr lang="en-US" smtClean="0"/>
              <a:pPr/>
              <a:t>10/27/2009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996DFB-D677-44AD-AAB7-077E6D7A42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085035-D726-4740-829D-808490BCC83C}" type="datetimeFigureOut">
              <a:rPr lang="en-US" smtClean="0"/>
              <a:pPr/>
              <a:t>10/27/2009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996DFB-D677-44AD-AAB7-077E6D7A424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A085035-D726-4740-829D-808490BCC83C}" type="datetimeFigureOut">
              <a:rPr lang="en-US" smtClean="0"/>
              <a:pPr/>
              <a:t>10/27/2009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996DFB-D677-44AD-AAB7-077E6D7A42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A085035-D726-4740-829D-808490BCC83C}" type="datetimeFigureOut">
              <a:rPr lang="en-US" smtClean="0"/>
              <a:pPr/>
              <a:t>10/27/2009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996DFB-D677-44AD-AAB7-077E6D7A424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A085035-D726-4740-829D-808490BCC83C}" type="datetimeFigureOut">
              <a:rPr lang="en-US" smtClean="0"/>
              <a:pPr/>
              <a:t>10/27/2009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996DFB-D677-44AD-AAB7-077E6D7A42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085035-D726-4740-829D-808490BCC83C}" type="datetimeFigureOut">
              <a:rPr lang="en-US" smtClean="0"/>
              <a:pPr/>
              <a:t>10/27/2009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996DFB-D677-44AD-AAB7-077E6D7A42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085035-D726-4740-829D-808490BCC83C}" type="datetimeFigureOut">
              <a:rPr lang="en-US" smtClean="0"/>
              <a:pPr/>
              <a:t>10/27/2009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996DFB-D677-44AD-AAB7-077E6D7A424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085035-D726-4740-829D-808490BCC83C}" type="datetimeFigureOut">
              <a:rPr lang="en-US" smtClean="0"/>
              <a:pPr/>
              <a:t>10/27/2009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996DFB-D677-44AD-AAB7-077E6D7A424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085035-D726-4740-829D-808490BCC83C}" type="datetimeFigureOut">
              <a:rPr lang="en-US" smtClean="0"/>
              <a:pPr/>
              <a:t>10/27/2009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996DFB-D677-44AD-AAB7-077E6D7A424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ansa Clip.png"/>
          <p:cNvPicPr>
            <a:picLocks noChangeAspect="1"/>
          </p:cNvPicPr>
          <p:nvPr/>
        </p:nvPicPr>
        <p:blipFill>
          <a:blip r:embed="rId2" cstate="print"/>
          <a:stretch>
            <a:fillRect/>
          </a:stretch>
        </p:blipFill>
        <p:spPr>
          <a:xfrm>
            <a:off x="0" y="609600"/>
            <a:ext cx="10363200" cy="57150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eft Side of clip.png"/>
          <p:cNvPicPr>
            <a:picLocks noChangeAspect="1"/>
          </p:cNvPicPr>
          <p:nvPr/>
        </p:nvPicPr>
        <p:blipFill>
          <a:blip r:embed="rId2" cstate="print"/>
          <a:stretch>
            <a:fillRect/>
          </a:stretch>
        </p:blipFill>
        <p:spPr>
          <a:xfrm>
            <a:off x="0" y="609600"/>
            <a:ext cx="4428486" cy="5715000"/>
          </a:xfrm>
          <a:prstGeom prst="rect">
            <a:avLst/>
          </a:prstGeom>
        </p:spPr>
      </p:pic>
      <p:pic>
        <p:nvPicPr>
          <p:cNvPr id="5" name="Picture 4" descr="Right Side of clip.png"/>
          <p:cNvPicPr>
            <a:picLocks noChangeAspect="1"/>
          </p:cNvPicPr>
          <p:nvPr/>
        </p:nvPicPr>
        <p:blipFill>
          <a:blip r:embed="rId3" cstate="print"/>
          <a:stretch>
            <a:fillRect/>
          </a:stretch>
        </p:blipFill>
        <p:spPr>
          <a:xfrm>
            <a:off x="4495800" y="76200"/>
            <a:ext cx="4648199" cy="6324600"/>
          </a:xfrm>
          <a:prstGeom prst="rect">
            <a:avLst/>
          </a:prstGeom>
        </p:spPr>
      </p:pic>
      <p:sp>
        <p:nvSpPr>
          <p:cNvPr id="6" name="TextBox 5"/>
          <p:cNvSpPr txBox="1"/>
          <p:nvPr/>
        </p:nvSpPr>
        <p:spPr>
          <a:xfrm>
            <a:off x="1143000" y="6172200"/>
            <a:ext cx="6781800" cy="369332"/>
          </a:xfrm>
          <a:prstGeom prst="rect">
            <a:avLst/>
          </a:prstGeom>
          <a:noFill/>
        </p:spPr>
        <p:txBody>
          <a:bodyPr wrap="square" rtlCol="0">
            <a:spAutoFit/>
          </a:bodyPr>
          <a:lstStyle/>
          <a:p>
            <a:r>
              <a:rPr lang="en-US" b="1" dirty="0" smtClean="0"/>
              <a:t>Components: </a:t>
            </a:r>
            <a:r>
              <a:rPr lang="en-US" b="1" dirty="0" err="1" smtClean="0"/>
              <a:t>Sansa</a:t>
            </a:r>
            <a:r>
              <a:rPr lang="en-US" b="1" dirty="0" smtClean="0"/>
              <a:t> Clip Mp3, </a:t>
            </a:r>
            <a:r>
              <a:rPr lang="en-US" b="1" dirty="0" err="1" smtClean="0"/>
              <a:t>earbuds</a:t>
            </a:r>
            <a:r>
              <a:rPr lang="en-US" b="1" dirty="0" smtClean="0"/>
              <a:t>, USB cable, Quick Start Guide</a:t>
            </a:r>
            <a:endParaRPr lang="en-US"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663476"/>
            <a:ext cx="8763000" cy="2308324"/>
          </a:xfrm>
          <a:prstGeom prst="rect">
            <a:avLst/>
          </a:prstGeom>
          <a:noFill/>
          <a:ln>
            <a:solidFill>
              <a:srgbClr val="FFFF00"/>
            </a:solidFill>
          </a:ln>
        </p:spPr>
        <p:txBody>
          <a:bodyPr wrap="square" rtlCol="0">
            <a:spAutoFit/>
          </a:bodyPr>
          <a:lstStyle/>
          <a:p>
            <a:r>
              <a:rPr lang="en-US" b="1" u="sng" dirty="0" smtClean="0"/>
              <a:t>Charging the mp3 player:</a:t>
            </a:r>
            <a:endParaRPr lang="en-US" b="1" u="sng" dirty="0"/>
          </a:p>
          <a:p>
            <a:r>
              <a:rPr lang="en-US" dirty="0"/>
              <a:t>To charge the battery, please follow these steps:</a:t>
            </a:r>
          </a:p>
          <a:p>
            <a:r>
              <a:rPr lang="en-US" dirty="0"/>
              <a:t>1. Connect the larger end of the USB cable into an available USB port on </a:t>
            </a:r>
            <a:r>
              <a:rPr lang="en-US" dirty="0" smtClean="0"/>
              <a:t>the computer</a:t>
            </a:r>
            <a:r>
              <a:rPr lang="en-US" dirty="0"/>
              <a:t>.</a:t>
            </a:r>
          </a:p>
          <a:p>
            <a:r>
              <a:rPr lang="en-US" dirty="0"/>
              <a:t>2. Connect the smaller end of the USB cable into the </a:t>
            </a:r>
            <a:r>
              <a:rPr lang="en-US" dirty="0" err="1" smtClean="0"/>
              <a:t>Sansa</a:t>
            </a:r>
            <a:r>
              <a:rPr lang="en-US" dirty="0" smtClean="0"/>
              <a:t> Clip </a:t>
            </a:r>
            <a:r>
              <a:rPr lang="en-US" dirty="0"/>
              <a:t>player.</a:t>
            </a:r>
          </a:p>
          <a:p>
            <a:r>
              <a:rPr lang="en-US" dirty="0"/>
              <a:t>3. </a:t>
            </a:r>
            <a:r>
              <a:rPr lang="en-US" u="sng" dirty="0"/>
              <a:t>The computer must be on for most USB ports to charge your battery</a:t>
            </a:r>
            <a:r>
              <a:rPr lang="en-US" dirty="0"/>
              <a:t>. </a:t>
            </a:r>
            <a:r>
              <a:rPr lang="en-US" dirty="0" smtClean="0"/>
              <a:t>The </a:t>
            </a:r>
            <a:r>
              <a:rPr lang="en-US" dirty="0" err="1" smtClean="0"/>
              <a:t>Sansa</a:t>
            </a:r>
            <a:r>
              <a:rPr lang="en-US" dirty="0" smtClean="0"/>
              <a:t> will </a:t>
            </a:r>
            <a:r>
              <a:rPr lang="en-US" dirty="0"/>
              <a:t>show </a:t>
            </a:r>
            <a:r>
              <a:rPr lang="en-US" dirty="0" smtClean="0"/>
              <a:t>    connected </a:t>
            </a:r>
            <a:r>
              <a:rPr lang="en-US" dirty="0"/>
              <a:t>and the yellow charging indicator will appear</a:t>
            </a:r>
            <a:r>
              <a:rPr lang="en-US" dirty="0" smtClean="0"/>
              <a:t>. The </a:t>
            </a:r>
            <a:r>
              <a:rPr lang="en-US" dirty="0"/>
              <a:t>battery level indicator will </a:t>
            </a:r>
            <a:r>
              <a:rPr lang="en-US" dirty="0" smtClean="0"/>
              <a:t>           blink </a:t>
            </a:r>
            <a:r>
              <a:rPr lang="en-US" dirty="0"/>
              <a:t>while charging. You will not be able </a:t>
            </a:r>
            <a:r>
              <a:rPr lang="en-US" dirty="0" smtClean="0"/>
              <a:t>to play </a:t>
            </a:r>
            <a:r>
              <a:rPr lang="en-US" dirty="0"/>
              <a:t>while connected to the computer USB.</a:t>
            </a:r>
          </a:p>
          <a:p>
            <a:r>
              <a:rPr lang="en-US" dirty="0"/>
              <a:t>4. To stop recharging, simply disconnect the cable.</a:t>
            </a:r>
          </a:p>
        </p:txBody>
      </p:sp>
      <p:sp>
        <p:nvSpPr>
          <p:cNvPr id="4" name="TextBox 3"/>
          <p:cNvSpPr txBox="1"/>
          <p:nvPr/>
        </p:nvSpPr>
        <p:spPr>
          <a:xfrm>
            <a:off x="228600" y="3657600"/>
            <a:ext cx="8686800" cy="2308324"/>
          </a:xfrm>
          <a:prstGeom prst="rect">
            <a:avLst/>
          </a:prstGeom>
          <a:noFill/>
        </p:spPr>
        <p:txBody>
          <a:bodyPr wrap="square" rtlCol="0">
            <a:spAutoFit/>
          </a:bodyPr>
          <a:lstStyle/>
          <a:p>
            <a:r>
              <a:rPr lang="en-US" b="1" u="sng" dirty="0" smtClean="0"/>
              <a:t>Power </a:t>
            </a:r>
            <a:r>
              <a:rPr lang="en-US" b="1" u="sng" dirty="0"/>
              <a:t>On</a:t>
            </a:r>
          </a:p>
          <a:p>
            <a:r>
              <a:rPr lang="en-US" dirty="0"/>
              <a:t>Slide the </a:t>
            </a:r>
            <a:r>
              <a:rPr lang="en-US" b="1" dirty="0"/>
              <a:t>Power Switch up </a:t>
            </a:r>
            <a:r>
              <a:rPr lang="en-US" dirty="0"/>
              <a:t>to turn on the player. The Blue Ring will light up and the</a:t>
            </a:r>
          </a:p>
          <a:p>
            <a:r>
              <a:rPr lang="en-US" dirty="0"/>
              <a:t>Main Menu will appear after it has been booted up.</a:t>
            </a:r>
          </a:p>
          <a:p>
            <a:r>
              <a:rPr lang="en-US" b="1" u="sng" dirty="0"/>
              <a:t>Power Off</a:t>
            </a:r>
          </a:p>
          <a:p>
            <a:r>
              <a:rPr lang="en-US" dirty="0"/>
              <a:t>Slide the </a:t>
            </a:r>
            <a:r>
              <a:rPr lang="en-US" b="1" dirty="0"/>
              <a:t>Power Switch up and hold it for about 2 seconds to turn off the player.</a:t>
            </a:r>
          </a:p>
          <a:p>
            <a:r>
              <a:rPr lang="en-US" dirty="0"/>
              <a:t>NOTE: To prevent accidental power on, move the </a:t>
            </a:r>
            <a:r>
              <a:rPr lang="en-US" b="1" dirty="0"/>
              <a:t>HOLD </a:t>
            </a:r>
            <a:r>
              <a:rPr lang="en-US" dirty="0"/>
              <a:t>switch to the </a:t>
            </a:r>
            <a:r>
              <a:rPr lang="en-US" dirty="0" smtClean="0"/>
              <a:t>locked position.</a:t>
            </a:r>
            <a:endParaRPr lang="en-US" dirty="0"/>
          </a:p>
          <a:p>
            <a:r>
              <a:rPr lang="en-US" b="1" u="sng" dirty="0" smtClean="0"/>
              <a:t>Reset </a:t>
            </a:r>
          </a:p>
          <a:p>
            <a:r>
              <a:rPr lang="en-US" dirty="0" smtClean="0"/>
              <a:t>If </a:t>
            </a:r>
            <a:r>
              <a:rPr lang="en-US" dirty="0"/>
              <a:t>the </a:t>
            </a:r>
            <a:r>
              <a:rPr lang="en-US" dirty="0" err="1" smtClean="0"/>
              <a:t>Sansa</a:t>
            </a:r>
            <a:r>
              <a:rPr lang="en-US" dirty="0" smtClean="0"/>
              <a:t> freezes, </a:t>
            </a:r>
            <a:r>
              <a:rPr lang="en-US" dirty="0"/>
              <a:t>slide the </a:t>
            </a:r>
            <a:r>
              <a:rPr lang="en-US" b="1" dirty="0"/>
              <a:t>Power Button up and hold it </a:t>
            </a:r>
            <a:r>
              <a:rPr lang="en-US" b="1" dirty="0" smtClean="0"/>
              <a:t>for </a:t>
            </a:r>
            <a:r>
              <a:rPr lang="en-US" dirty="0" smtClean="0"/>
              <a:t>approximately </a:t>
            </a:r>
            <a:r>
              <a:rPr lang="en-US" dirty="0"/>
              <a:t>15 seconds.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7729039" cy="2308324"/>
          </a:xfrm>
          <a:prstGeom prst="rect">
            <a:avLst/>
          </a:prstGeom>
          <a:noFill/>
        </p:spPr>
        <p:txBody>
          <a:bodyPr wrap="none" rtlCol="0">
            <a:spAutoFit/>
          </a:bodyPr>
          <a:lstStyle/>
          <a:p>
            <a:r>
              <a:rPr lang="en-US" b="1" dirty="0" smtClean="0"/>
              <a:t>Connecting to your Computer</a:t>
            </a:r>
          </a:p>
          <a:p>
            <a:r>
              <a:rPr lang="en-US" dirty="0" smtClean="0"/>
              <a:t>To connect the </a:t>
            </a:r>
            <a:r>
              <a:rPr lang="en-US" dirty="0" err="1" smtClean="0"/>
              <a:t>Sansa</a:t>
            </a:r>
            <a:r>
              <a:rPr lang="en-US" dirty="0" smtClean="0"/>
              <a:t> player to your computer, follow these instructions:</a:t>
            </a:r>
          </a:p>
          <a:p>
            <a:r>
              <a:rPr lang="en-US" dirty="0" smtClean="0"/>
              <a:t>1. Connect the smaller end of the USB cable into an available USB port on the</a:t>
            </a:r>
          </a:p>
          <a:p>
            <a:r>
              <a:rPr lang="en-US" dirty="0" smtClean="0"/>
              <a:t>computer.</a:t>
            </a:r>
          </a:p>
          <a:p>
            <a:r>
              <a:rPr lang="en-US" dirty="0" smtClean="0"/>
              <a:t>2. Connect the larger end of the USB cable into the dock connector of the player.</a:t>
            </a:r>
          </a:p>
          <a:p>
            <a:r>
              <a:rPr lang="en-US" dirty="0" smtClean="0"/>
              <a:t>3. The </a:t>
            </a:r>
            <a:r>
              <a:rPr lang="en-US" dirty="0" err="1" smtClean="0"/>
              <a:t>Sansa</a:t>
            </a:r>
            <a:r>
              <a:rPr lang="en-US" dirty="0" smtClean="0"/>
              <a:t> player will show connected on its display screen.</a:t>
            </a:r>
          </a:p>
          <a:p>
            <a:r>
              <a:rPr lang="en-US" dirty="0" smtClean="0"/>
              <a:t>4. The </a:t>
            </a:r>
            <a:r>
              <a:rPr lang="en-US" dirty="0" err="1" smtClean="0"/>
              <a:t>Sansa</a:t>
            </a:r>
            <a:r>
              <a:rPr lang="en-US" dirty="0" smtClean="0"/>
              <a:t> player will appear in </a:t>
            </a:r>
            <a:r>
              <a:rPr lang="en-US" b="1" dirty="0" smtClean="0"/>
              <a:t>My Computer as Portable Media Player.</a:t>
            </a:r>
          </a:p>
          <a:p>
            <a:endParaRPr lang="en-US" b="1" dirty="0" smtClean="0"/>
          </a:p>
        </p:txBody>
      </p:sp>
      <p:sp>
        <p:nvSpPr>
          <p:cNvPr id="3" name="TextBox 2"/>
          <p:cNvSpPr txBox="1"/>
          <p:nvPr/>
        </p:nvSpPr>
        <p:spPr>
          <a:xfrm>
            <a:off x="304800" y="4648200"/>
            <a:ext cx="8327921" cy="2031325"/>
          </a:xfrm>
          <a:prstGeom prst="rect">
            <a:avLst/>
          </a:prstGeom>
          <a:noFill/>
        </p:spPr>
        <p:txBody>
          <a:bodyPr wrap="none" rtlCol="0">
            <a:spAutoFit/>
          </a:bodyPr>
          <a:lstStyle/>
          <a:p>
            <a:r>
              <a:rPr lang="en-US" dirty="0" smtClean="0"/>
              <a:t>To remove the </a:t>
            </a:r>
            <a:r>
              <a:rPr lang="en-US" dirty="0" err="1" smtClean="0"/>
              <a:t>Sansa</a:t>
            </a:r>
            <a:r>
              <a:rPr lang="en-US" dirty="0" smtClean="0"/>
              <a:t> player from your computer, simply disconnect the USB cable from</a:t>
            </a:r>
          </a:p>
          <a:p>
            <a:r>
              <a:rPr lang="en-US" dirty="0" smtClean="0"/>
              <a:t>the player after you have finished charging, transferring, firmware upgrading, or</a:t>
            </a:r>
          </a:p>
          <a:p>
            <a:r>
              <a:rPr lang="en-US" dirty="0" smtClean="0"/>
              <a:t>synchronizing files.</a:t>
            </a:r>
          </a:p>
          <a:p>
            <a:r>
              <a:rPr lang="en-US" dirty="0" smtClean="0"/>
              <a:t>WARNING: Do not disconnect the player while it’s transferring data. Disconnecting the</a:t>
            </a:r>
          </a:p>
          <a:p>
            <a:r>
              <a:rPr lang="en-US" dirty="0" smtClean="0"/>
              <a:t>player from the computer while the data is being transferred can damage</a:t>
            </a:r>
          </a:p>
          <a:p>
            <a:r>
              <a:rPr lang="en-US" dirty="0" smtClean="0"/>
              <a:t>the device.</a:t>
            </a:r>
          </a:p>
          <a:p>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371600" y="2286000"/>
            <a:ext cx="3009900" cy="226695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533400"/>
            <a:ext cx="8382000" cy="2308324"/>
          </a:xfrm>
          <a:prstGeom prst="rect">
            <a:avLst/>
          </a:prstGeom>
          <a:noFill/>
        </p:spPr>
        <p:txBody>
          <a:bodyPr wrap="square" rtlCol="0">
            <a:spAutoFit/>
          </a:bodyPr>
          <a:lstStyle/>
          <a:p>
            <a:r>
              <a:rPr lang="en-US" b="1" dirty="0" smtClean="0"/>
              <a:t>Hold Switch</a:t>
            </a:r>
          </a:p>
          <a:p>
            <a:r>
              <a:rPr lang="en-US" dirty="0" smtClean="0"/>
              <a:t>The Hold Switch is located on the left side of the player, and is used to prevent any</a:t>
            </a:r>
          </a:p>
          <a:p>
            <a:r>
              <a:rPr lang="en-US" dirty="0" smtClean="0"/>
              <a:t>accidental operation. All function keys will be disabled once the Hold Switch is moved to the lock position (Orange Color visible). All the buttons on the </a:t>
            </a:r>
            <a:r>
              <a:rPr lang="en-US" dirty="0" err="1" smtClean="0"/>
              <a:t>Sansa</a:t>
            </a:r>
            <a:r>
              <a:rPr lang="en-US" dirty="0" smtClean="0"/>
              <a:t> Clip will not operate when the Hold Switch is active (</a:t>
            </a:r>
            <a:r>
              <a:rPr lang="en-US" b="1" dirty="0" smtClean="0">
                <a:solidFill>
                  <a:srgbClr val="FF6600"/>
                </a:solidFill>
              </a:rPr>
              <a:t>Orange Color visible</a:t>
            </a:r>
            <a:r>
              <a:rPr lang="en-US" dirty="0" smtClean="0"/>
              <a:t>).</a:t>
            </a:r>
          </a:p>
          <a:p>
            <a:r>
              <a:rPr lang="en-US" dirty="0" smtClean="0"/>
              <a:t>The following message will appear on the display screen if any buttons is pressed while the device is in the Locked position. The music should continue to play even if the device is locked.</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1386" y="685800"/>
            <a:ext cx="8614014" cy="4154984"/>
          </a:xfrm>
          <a:prstGeom prst="rect">
            <a:avLst/>
          </a:prstGeom>
          <a:noFill/>
        </p:spPr>
        <p:txBody>
          <a:bodyPr wrap="square" rtlCol="0">
            <a:spAutoFit/>
          </a:bodyPr>
          <a:lstStyle/>
          <a:p>
            <a:pPr algn="ctr"/>
            <a:r>
              <a:rPr lang="en-US" sz="2400" b="1" dirty="0" smtClean="0"/>
              <a:t>Recording:</a:t>
            </a:r>
          </a:p>
          <a:p>
            <a:pPr algn="ctr"/>
            <a:endParaRPr lang="en-US" sz="2400" b="1" dirty="0"/>
          </a:p>
          <a:p>
            <a:r>
              <a:rPr lang="en-US" dirty="0"/>
              <a:t>Voice </a:t>
            </a:r>
            <a:r>
              <a:rPr lang="en-US" dirty="0" smtClean="0"/>
              <a:t>Recording of tests directly onto the mp3 player.</a:t>
            </a:r>
            <a:endParaRPr lang="en-US" dirty="0"/>
          </a:p>
          <a:p>
            <a:r>
              <a:rPr lang="en-US" dirty="0"/>
              <a:t>The </a:t>
            </a:r>
            <a:r>
              <a:rPr lang="en-US" dirty="0" err="1" smtClean="0"/>
              <a:t>Sansa</a:t>
            </a:r>
            <a:r>
              <a:rPr lang="en-US" i="1" dirty="0" smtClean="0"/>
              <a:t> </a:t>
            </a:r>
            <a:r>
              <a:rPr lang="en-US" dirty="0" smtClean="0"/>
              <a:t>Clip </a:t>
            </a:r>
            <a:r>
              <a:rPr lang="en-US" dirty="0"/>
              <a:t>has a built-in microphone allowing you to record your </a:t>
            </a:r>
            <a:r>
              <a:rPr lang="en-US" dirty="0" smtClean="0"/>
              <a:t>tests.</a:t>
            </a:r>
            <a:endParaRPr lang="en-US" dirty="0"/>
          </a:p>
          <a:p>
            <a:r>
              <a:rPr lang="en-US" dirty="0"/>
              <a:t>To start voice recording, follow these steps</a:t>
            </a:r>
            <a:r>
              <a:rPr lang="en-US" dirty="0" smtClean="0"/>
              <a:t>:</a:t>
            </a:r>
          </a:p>
          <a:p>
            <a:endParaRPr lang="en-US" dirty="0"/>
          </a:p>
          <a:p>
            <a:r>
              <a:rPr lang="en-US" dirty="0"/>
              <a:t>1. Press the </a:t>
            </a:r>
            <a:r>
              <a:rPr lang="en-US" b="1" dirty="0"/>
              <a:t>Menu button to return to Main Menu.</a:t>
            </a:r>
          </a:p>
          <a:p>
            <a:r>
              <a:rPr lang="en-US" dirty="0"/>
              <a:t>2. Select </a:t>
            </a:r>
            <a:r>
              <a:rPr lang="en-US" b="1" dirty="0"/>
              <a:t>Voice</a:t>
            </a:r>
          </a:p>
          <a:p>
            <a:r>
              <a:rPr lang="en-US" dirty="0"/>
              <a:t>3. Press </a:t>
            </a:r>
            <a:r>
              <a:rPr lang="en-US" b="1" dirty="0"/>
              <a:t>Play/Pause to start recording.</a:t>
            </a:r>
          </a:p>
          <a:p>
            <a:r>
              <a:rPr lang="en-US" dirty="0"/>
              <a:t>4. To pause recording, press </a:t>
            </a:r>
            <a:r>
              <a:rPr lang="en-US" b="1" dirty="0"/>
              <a:t>Play/Pause again</a:t>
            </a:r>
          </a:p>
          <a:p>
            <a:r>
              <a:rPr lang="en-US" dirty="0"/>
              <a:t>5. To stop recording, press </a:t>
            </a:r>
            <a:r>
              <a:rPr lang="en-US" b="1" dirty="0"/>
              <a:t>Select. </a:t>
            </a:r>
            <a:endParaRPr lang="en-US" b="1" dirty="0" smtClean="0"/>
          </a:p>
          <a:p>
            <a:r>
              <a:rPr lang="en-US" dirty="0" smtClean="0"/>
              <a:t>    A </a:t>
            </a:r>
            <a:r>
              <a:rPr lang="en-US" dirty="0"/>
              <a:t>pop-up window will appear on the screen. Select Yes to</a:t>
            </a:r>
          </a:p>
          <a:p>
            <a:r>
              <a:rPr lang="en-US" dirty="0" smtClean="0"/>
              <a:t>    save </a:t>
            </a:r>
            <a:r>
              <a:rPr lang="en-US" dirty="0"/>
              <a:t>recording. The recording will be saved in the </a:t>
            </a:r>
            <a:r>
              <a:rPr lang="en-US" b="1" dirty="0"/>
              <a:t>RECORD/VOICE folder.</a:t>
            </a:r>
          </a:p>
          <a:p>
            <a:r>
              <a:rPr lang="en-US" dirty="0"/>
              <a:t>6. Press </a:t>
            </a:r>
            <a:r>
              <a:rPr lang="en-US" dirty="0" smtClean="0"/>
              <a:t> </a:t>
            </a:r>
            <a:r>
              <a:rPr lang="en-US" b="1" dirty="0" smtClean="0"/>
              <a:t>|&lt;&lt;   </a:t>
            </a:r>
            <a:r>
              <a:rPr lang="en-US" dirty="0" smtClean="0"/>
              <a:t>button </a:t>
            </a:r>
            <a:r>
              <a:rPr lang="en-US" dirty="0"/>
              <a:t>to return to the Voice Menu.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534400" cy="3970318"/>
          </a:xfrm>
          <a:prstGeom prst="rect">
            <a:avLst/>
          </a:prstGeom>
          <a:noFill/>
        </p:spPr>
        <p:txBody>
          <a:bodyPr wrap="square" rtlCol="0">
            <a:spAutoFit/>
          </a:bodyPr>
          <a:lstStyle/>
          <a:p>
            <a:r>
              <a:rPr lang="en-US" dirty="0" smtClean="0"/>
              <a:t>Loading Contents</a:t>
            </a:r>
          </a:p>
          <a:p>
            <a:r>
              <a:rPr lang="en-US" dirty="0" smtClean="0"/>
              <a:t>Loading </a:t>
            </a:r>
            <a:r>
              <a:rPr lang="en-US" dirty="0" smtClean="0"/>
              <a:t>files and folders</a:t>
            </a:r>
            <a:endParaRPr lang="en-US" dirty="0" smtClean="0"/>
          </a:p>
          <a:p>
            <a:r>
              <a:rPr lang="en-US" dirty="0" smtClean="0"/>
              <a:t>You can transfer </a:t>
            </a:r>
            <a:r>
              <a:rPr lang="en-US" dirty="0" smtClean="0"/>
              <a:t>mp3 files and folders from </a:t>
            </a:r>
            <a:r>
              <a:rPr lang="en-US" dirty="0" smtClean="0"/>
              <a:t>your computer to the </a:t>
            </a:r>
            <a:r>
              <a:rPr lang="en-US" dirty="0" err="1" smtClean="0"/>
              <a:t>Sansa</a:t>
            </a:r>
            <a:r>
              <a:rPr lang="en-US" dirty="0" smtClean="0"/>
              <a:t> player using the </a:t>
            </a:r>
          </a:p>
          <a:p>
            <a:r>
              <a:rPr lang="en-US" dirty="0" smtClean="0"/>
              <a:t>drag-and-drop method or using music management software like </a:t>
            </a:r>
          </a:p>
          <a:p>
            <a:r>
              <a:rPr lang="en-US" dirty="0" smtClean="0"/>
              <a:t>Windows Media Player.</a:t>
            </a:r>
          </a:p>
          <a:p>
            <a:endParaRPr lang="en-US" dirty="0" smtClean="0"/>
          </a:p>
          <a:p>
            <a:r>
              <a:rPr lang="en-US" b="1" dirty="0" smtClean="0"/>
              <a:t>Drag and Drop</a:t>
            </a:r>
          </a:p>
          <a:p>
            <a:r>
              <a:rPr lang="en-US" dirty="0" smtClean="0"/>
              <a:t>Follow these steps to drag-and-drop music to your </a:t>
            </a:r>
            <a:r>
              <a:rPr lang="en-US" dirty="0" err="1" smtClean="0"/>
              <a:t>Sansa</a:t>
            </a:r>
            <a:r>
              <a:rPr lang="en-US" dirty="0" smtClean="0"/>
              <a:t> </a:t>
            </a:r>
            <a:r>
              <a:rPr lang="en-US" dirty="0" smtClean="0"/>
              <a:t>Clip </a:t>
            </a:r>
            <a:r>
              <a:rPr lang="en-US" dirty="0" smtClean="0"/>
              <a:t>player:</a:t>
            </a:r>
          </a:p>
          <a:p>
            <a:r>
              <a:rPr lang="en-US" dirty="0" smtClean="0"/>
              <a:t>1. Connect your </a:t>
            </a:r>
            <a:r>
              <a:rPr lang="en-US" dirty="0" err="1" smtClean="0"/>
              <a:t>Sansa</a:t>
            </a:r>
            <a:r>
              <a:rPr lang="en-US" dirty="0" smtClean="0"/>
              <a:t> Clip player to your computer.</a:t>
            </a:r>
          </a:p>
          <a:p>
            <a:r>
              <a:rPr lang="en-US" dirty="0" smtClean="0"/>
              <a:t>2. Select </a:t>
            </a:r>
            <a:r>
              <a:rPr lang="en-US" b="1" dirty="0" smtClean="0"/>
              <a:t>Open device to view files using Windows Explorer on </a:t>
            </a:r>
            <a:r>
              <a:rPr lang="en-US" b="1" dirty="0" smtClean="0"/>
              <a:t>initial </a:t>
            </a:r>
            <a:r>
              <a:rPr lang="en-US" dirty="0" smtClean="0"/>
              <a:t>connection</a:t>
            </a:r>
            <a:r>
              <a:rPr lang="en-US" dirty="0" smtClean="0"/>
              <a:t>.</a:t>
            </a:r>
          </a:p>
          <a:p>
            <a:r>
              <a:rPr lang="en-US" dirty="0" smtClean="0"/>
              <a:t>3. Double-click on the </a:t>
            </a:r>
            <a:r>
              <a:rPr lang="en-US" b="1" dirty="0" err="1" smtClean="0"/>
              <a:t>Sansa</a:t>
            </a:r>
            <a:r>
              <a:rPr lang="en-US" b="1" dirty="0" smtClean="0"/>
              <a:t> </a:t>
            </a:r>
            <a:r>
              <a:rPr lang="en-US" dirty="0" smtClean="0"/>
              <a:t>player.</a:t>
            </a:r>
            <a:endParaRPr lang="en-US" b="1" dirty="0" smtClean="0"/>
          </a:p>
          <a:p>
            <a:r>
              <a:rPr lang="en-US" dirty="0" smtClean="0"/>
              <a:t>5. Drag and drop test folder from your computer to the </a:t>
            </a:r>
            <a:r>
              <a:rPr lang="en-US" dirty="0" err="1" smtClean="0"/>
              <a:t>Sansa</a:t>
            </a:r>
            <a:r>
              <a:rPr lang="en-US" dirty="0" smtClean="0"/>
              <a:t> player.</a:t>
            </a:r>
          </a:p>
          <a:p>
            <a:r>
              <a:rPr lang="en-US" dirty="0" smtClean="0"/>
              <a:t>Keep tests, or mp3 books in their own folder and name the folder exactly what it is.</a:t>
            </a:r>
          </a:p>
          <a:p>
            <a:r>
              <a:rPr lang="en-US" dirty="0" smtClean="0"/>
              <a:t>It is simpler to just drag and drop the whole folder.</a:t>
            </a:r>
            <a:endParaRPr lang="en-US" dirty="0"/>
          </a:p>
        </p:txBody>
      </p:sp>
      <p:sp>
        <p:nvSpPr>
          <p:cNvPr id="3" name="TextBox 2"/>
          <p:cNvSpPr txBox="1"/>
          <p:nvPr/>
        </p:nvSpPr>
        <p:spPr>
          <a:xfrm>
            <a:off x="304800" y="4953000"/>
            <a:ext cx="8435514" cy="1200329"/>
          </a:xfrm>
          <a:prstGeom prst="rect">
            <a:avLst/>
          </a:prstGeom>
          <a:noFill/>
        </p:spPr>
        <p:txBody>
          <a:bodyPr wrap="none" rtlCol="0">
            <a:spAutoFit/>
          </a:bodyPr>
          <a:lstStyle/>
          <a:p>
            <a:r>
              <a:rPr lang="en-US" dirty="0" smtClean="0"/>
              <a:t>To delete a folder on the </a:t>
            </a:r>
            <a:r>
              <a:rPr lang="en-US" dirty="0" err="1" smtClean="0"/>
              <a:t>Sansa</a:t>
            </a:r>
            <a:r>
              <a:rPr lang="en-US" dirty="0" smtClean="0"/>
              <a:t> mp3 player, open it and drag and drop it onto your</a:t>
            </a:r>
          </a:p>
          <a:p>
            <a:r>
              <a:rPr lang="en-US" dirty="0" smtClean="0"/>
              <a:t>Computer or in the trash.  If it is write protected, open the folder and individually delete</a:t>
            </a:r>
          </a:p>
          <a:p>
            <a:r>
              <a:rPr lang="en-US" dirty="0" smtClean="0"/>
              <a:t>the files, then the folder. Remember, there may be DRM software so keep your folders </a:t>
            </a:r>
          </a:p>
          <a:p>
            <a:r>
              <a:rPr lang="en-US" dirty="0" smtClean="0"/>
              <a:t>Separate.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609600"/>
            <a:ext cx="7620000" cy="1508105"/>
          </a:xfrm>
          <a:prstGeom prst="rect">
            <a:avLst/>
          </a:prstGeom>
        </p:spPr>
        <p:txBody>
          <a:bodyPr wrap="square">
            <a:spAutoFit/>
          </a:bodyPr>
          <a:lstStyle/>
          <a:p>
            <a:r>
              <a:rPr lang="en-US" sz="2000" b="1" dirty="0"/>
              <a:t>To delete </a:t>
            </a:r>
            <a:r>
              <a:rPr lang="en-US" sz="2000" b="1" dirty="0" smtClean="0"/>
              <a:t>files on the mp3 using </a:t>
            </a:r>
            <a:r>
              <a:rPr lang="en-US" sz="2000" b="1" dirty="0"/>
              <a:t>the computer, follow these steps:</a:t>
            </a:r>
          </a:p>
          <a:p>
            <a:r>
              <a:rPr lang="en-US" dirty="0"/>
              <a:t>1. Connect your </a:t>
            </a:r>
            <a:r>
              <a:rPr lang="en-US" dirty="0" err="1" smtClean="0"/>
              <a:t>Sansa</a:t>
            </a:r>
            <a:r>
              <a:rPr lang="en-US" dirty="0" smtClean="0"/>
              <a:t> to </a:t>
            </a:r>
            <a:r>
              <a:rPr lang="en-US" dirty="0"/>
              <a:t>the computer.</a:t>
            </a:r>
          </a:p>
          <a:p>
            <a:r>
              <a:rPr lang="en-US" dirty="0"/>
              <a:t>2. </a:t>
            </a:r>
            <a:r>
              <a:rPr lang="en-US" dirty="0" smtClean="0"/>
              <a:t>Double click My Computer to view drives/mp3.</a:t>
            </a:r>
            <a:endParaRPr lang="en-US" dirty="0"/>
          </a:p>
          <a:p>
            <a:r>
              <a:rPr lang="en-US" dirty="0"/>
              <a:t>3. Locate the folder where your music files are stored.</a:t>
            </a:r>
          </a:p>
          <a:p>
            <a:r>
              <a:rPr lang="en-US" dirty="0"/>
              <a:t>4. Highlight and delete the music files or folder.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TotalTime>
  <Words>818</Words>
  <Application>Microsoft Office PowerPoint</Application>
  <PresentationFormat>On-screen Show (4:3)</PresentationFormat>
  <Paragraphs>69</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LENOVO CUSTOMER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LENOVO USER</dc:creator>
  <cp:lastModifiedBy>LENOVO USER</cp:lastModifiedBy>
  <cp:revision>11</cp:revision>
  <dcterms:created xsi:type="dcterms:W3CDTF">2009-10-23T20:36:31Z</dcterms:created>
  <dcterms:modified xsi:type="dcterms:W3CDTF">2009-10-28T03:17:46Z</dcterms:modified>
</cp:coreProperties>
</file>